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Ubuntu" panose="020B0504030602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4"/>
  </p:normalViewPr>
  <p:slideViewPr>
    <p:cSldViewPr snapToGrid="0">
      <p:cViewPr varScale="1">
        <p:scale>
          <a:sx n="163" d="100"/>
          <a:sy n="163" d="100"/>
        </p:scale>
        <p:origin x="4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5a9b88f0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5a9b88f0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a9b88f02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5a9b88f02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8dcb8a301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8dcb8a301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8dcb8a301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8dcb8a301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8dcb8a301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8dcb8a301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8dcb8a301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8dcb8a301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dcb8a301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dcb8a301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dcb8a3010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dcb8a3010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8dcb8a301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8dcb8a301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8dcb8a301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8dcb8a301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dcb8a301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dcb8a301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5a9b88f02c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5a9b88f02c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5a9b88f02c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5a9b88f02c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5a9b88f02c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5a9b88f02c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a9b88f02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a9b88f02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dcb8a301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dcb8a301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dcb8a301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dcb8a301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8dcb8a301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8dcb8a301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8dcb8a301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8dcb8a301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0" y="186450"/>
            <a:ext cx="9144000" cy="16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820" b="1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Wizard Assassin </a:t>
            </a:r>
            <a:endParaRPr sz="5820" b="1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820" b="1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T4 Capstone</a:t>
            </a:r>
            <a:endParaRPr sz="5820" b="1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825" y="2074000"/>
            <a:ext cx="3232350" cy="283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Challenges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Challenge #1: Refactoring code from another development team. Required time to learn the code and how each method applied to different aspects of the game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Challenge #2: Learning Java Swing and all its features and quirks, especially differences between operating systems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Challenge #3: Building a JAR file that properly utilized our resource folders</a:t>
            </a:r>
            <a:endParaRPr sz="16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Challenge #1 Resolution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Broke down chunks of unknown code into segments that our team could understand</a:t>
            </a: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225" y="1857300"/>
            <a:ext cx="5461051" cy="255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Challenge #2 Resolution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Researching Swing and how to build the game using Frames and swapping Panels. Determined which design components best fit on MacOS and Windows.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			</a:t>
            </a: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13" y="2173338"/>
            <a:ext cx="6078974" cy="79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700" y="3118100"/>
            <a:ext cx="3725999" cy="168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Challenge #3 Resolution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311700" y="10236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Used ClassLoader and InputStreamReader to access our resources (json files, images, audio files) and include them in the JAR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		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875" y="2117925"/>
            <a:ext cx="6681224" cy="213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Achievements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Managed to consolidate and refactor unfamiliar code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Team coordinated effectively to avoid Git merge conflicts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Created user-friendly and bug-free graphical user interface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Utilizing CustomOutputStream to override System.out.println() method from the command line, and placing relevant text in JTextArea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Agile Principles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Mayuri: #3: Deliver working software frequently, from a couple of weeks to a couple of months, with a preference to the shorter timescale.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Brandon: #7 – Working software is the primary measure of progress.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Duncan: #12 – At regular intervals, the team reflects on how to become more effective, then tunes and adjusts its behavior accordingly.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Demo</a:t>
            </a:r>
            <a:endParaRPr sz="6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Future Release Additions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Game imagery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Refactoring navigation from JList ‘select’ to a direction pad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Sound FX and additional sound controls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Updating map with player location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Questions?</a:t>
            </a:r>
            <a:endParaRPr sz="6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Thank you!</a:t>
            </a:r>
            <a:endParaRPr sz="6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Meet the Team!</a:t>
            </a:r>
            <a:endParaRPr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270850" y="1017725"/>
            <a:ext cx="8368200" cy="3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</a:rPr>
              <a:t>Mayuri Dalavai</a:t>
            </a:r>
            <a:endParaRPr sz="3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 b="1">
                <a:solidFill>
                  <a:srgbClr val="FF0000"/>
                </a:solidFill>
              </a:rPr>
              <a:t>Experience</a:t>
            </a:r>
            <a:r>
              <a:rPr lang="en" sz="3200" b="1">
                <a:solidFill>
                  <a:srgbClr val="FF0000"/>
                </a:solidFill>
              </a:rPr>
              <a:t>:</a:t>
            </a:r>
            <a:endParaRPr sz="3200" b="1">
              <a:solidFill>
                <a:srgbClr val="FF0000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ts val="1700"/>
              <a:buChar char="●"/>
            </a:pPr>
            <a:r>
              <a:rPr lang="en" sz="1700" b="1">
                <a:solidFill>
                  <a:srgbClr val="FF0000"/>
                </a:solidFill>
              </a:rPr>
              <a:t>Military Spouse</a:t>
            </a:r>
            <a:endParaRPr sz="1700" b="1">
              <a:solidFill>
                <a:srgbClr val="FF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Char char="●"/>
            </a:pPr>
            <a:r>
              <a:rPr lang="en" sz="1700" b="1">
                <a:solidFill>
                  <a:srgbClr val="FF0000"/>
                </a:solidFill>
              </a:rPr>
              <a:t>B. Tech in Electronics and Communication Engineering</a:t>
            </a:r>
            <a:endParaRPr sz="1700" b="1">
              <a:solidFill>
                <a:srgbClr val="FF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Char char="●"/>
            </a:pPr>
            <a:r>
              <a:rPr lang="en" sz="1700" b="1">
                <a:solidFill>
                  <a:srgbClr val="FF0000"/>
                </a:solidFill>
              </a:rPr>
              <a:t>Learn Academy Coding Bootcamp</a:t>
            </a:r>
            <a:endParaRPr sz="1700" b="1">
              <a:solidFill>
                <a:srgbClr val="FF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Char char="●"/>
            </a:pPr>
            <a:r>
              <a:rPr lang="en" sz="1700" b="1">
                <a:solidFill>
                  <a:srgbClr val="FF0000"/>
                </a:solidFill>
              </a:rPr>
              <a:t>Programming experience:</a:t>
            </a:r>
            <a:endParaRPr sz="1700" b="1">
              <a:solidFill>
                <a:srgbClr val="FF0000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Char char="○"/>
            </a:pPr>
            <a:r>
              <a:rPr lang="en" sz="1700" b="1">
                <a:solidFill>
                  <a:srgbClr val="FF0000"/>
                </a:solidFill>
              </a:rPr>
              <a:t>JavaScript, HTML, CSS, Beginner Java, Python</a:t>
            </a:r>
            <a:endParaRPr sz="1700" b="1">
              <a:solidFill>
                <a:srgbClr val="FF0000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114700" y="808050"/>
            <a:ext cx="919500" cy="2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300" y="713450"/>
            <a:ext cx="2475475" cy="339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Meet the Team!</a:t>
            </a:r>
            <a:endParaRPr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138175" y="1079900"/>
            <a:ext cx="7851600" cy="3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b="1">
                <a:solidFill>
                  <a:srgbClr val="FF0000"/>
                </a:solidFill>
              </a:rPr>
              <a:t>Brandon Copeland</a:t>
            </a:r>
            <a:endParaRPr sz="6500" b="1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900" b="1">
                <a:solidFill>
                  <a:srgbClr val="FF0000"/>
                </a:solidFill>
              </a:rPr>
              <a:t>Experience:</a:t>
            </a:r>
            <a:endParaRPr sz="4900" b="1">
              <a:solidFill>
                <a:srgbClr val="FF0000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3000" b="1">
                <a:solidFill>
                  <a:srgbClr val="FF0000"/>
                </a:solidFill>
              </a:rPr>
              <a:t>Army National Guard</a:t>
            </a:r>
            <a:endParaRPr sz="3000" b="1">
              <a:solidFill>
                <a:srgbClr val="FF0000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3000" b="1">
                <a:solidFill>
                  <a:srgbClr val="FF0000"/>
                </a:solidFill>
              </a:rPr>
              <a:t>B.S. Biochemistry</a:t>
            </a:r>
            <a:endParaRPr sz="3000" b="1">
              <a:solidFill>
                <a:srgbClr val="FF0000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3000" b="1">
                <a:solidFill>
                  <a:srgbClr val="FF0000"/>
                </a:solidFill>
              </a:rPr>
              <a:t>App Academy Coding Bootcamp</a:t>
            </a:r>
            <a:endParaRPr sz="3000" b="1">
              <a:solidFill>
                <a:srgbClr val="FF0000"/>
              </a:solidFill>
            </a:endParaRPr>
          </a:p>
          <a:p>
            <a:pPr marL="457200" lvl="0" indent="-3333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3000" b="1">
                <a:solidFill>
                  <a:srgbClr val="FF0000"/>
                </a:solidFill>
              </a:rPr>
              <a:t>Programming Experience:</a:t>
            </a:r>
            <a:endParaRPr sz="3000" b="1">
              <a:solidFill>
                <a:srgbClr val="FF0000"/>
              </a:solidFill>
            </a:endParaRPr>
          </a:p>
          <a:p>
            <a:pPr marL="914400" lvl="1" indent="-3333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lang="en" sz="3000" b="1">
                <a:solidFill>
                  <a:srgbClr val="FF0000"/>
                </a:solidFill>
              </a:rPr>
              <a:t>Java, Python, JavaScript, HTML/CSS</a:t>
            </a:r>
            <a:endParaRPr sz="30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4475" y="1393500"/>
            <a:ext cx="3723873" cy="235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53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Meet the Team!</a:t>
            </a:r>
            <a:endParaRPr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11050" y="1085825"/>
            <a:ext cx="4957500" cy="3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</a:rPr>
              <a:t>Duncan Bonacuse</a:t>
            </a:r>
            <a:endParaRPr sz="3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 b="1">
                <a:solidFill>
                  <a:srgbClr val="FF0000"/>
                </a:solidFill>
              </a:rPr>
              <a:t>Experience</a:t>
            </a:r>
            <a:r>
              <a:rPr lang="en" sz="3200" b="1">
                <a:solidFill>
                  <a:srgbClr val="FF0000"/>
                </a:solidFill>
              </a:rPr>
              <a:t>:</a:t>
            </a:r>
            <a:endParaRPr sz="32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US Army Reserve</a:t>
            </a: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B.S. Neuroscience, B.A. Poli Sci</a:t>
            </a: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Beginner in Java, Python, HTML/CSS, JavaScript</a:t>
            </a: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l="-129300" t="29638" r="129300" b="-4538"/>
          <a:stretch/>
        </p:blipFill>
        <p:spPr>
          <a:xfrm>
            <a:off x="152400" y="1443300"/>
            <a:ext cx="3857625" cy="38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650" y="453825"/>
            <a:ext cx="3770650" cy="377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260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Wizard Assassin GUI-Based Adventure Game</a:t>
            </a:r>
            <a:endParaRPr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6654300" cy="40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4000" b="1">
                <a:solidFill>
                  <a:srgbClr val="FF0000"/>
                </a:solidFill>
              </a:rPr>
              <a:t>Single player role-playing game</a:t>
            </a:r>
            <a:endParaRPr sz="4000" b="1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00" b="1">
              <a:solidFill>
                <a:srgbClr val="FF0000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4000" b="1">
                <a:solidFill>
                  <a:srgbClr val="FF0000"/>
                </a:solidFill>
              </a:rPr>
              <a:t>Our team’s objective was to take a command line-driven, text-based game and convert it into a graphical user interface utilizing Java Swing</a:t>
            </a:r>
            <a:endParaRPr sz="4000" b="1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000" b="1">
              <a:solidFill>
                <a:srgbClr val="FF0000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●"/>
            </a:pPr>
            <a:r>
              <a:rPr lang="en" sz="4000" b="1">
                <a:solidFill>
                  <a:srgbClr val="FF0000"/>
                </a:solidFill>
              </a:rPr>
              <a:t>GUI allows for a more interactive and user-friendly experience</a:t>
            </a:r>
            <a:endParaRPr sz="40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l="9" t="-8" r="2123" b="12824"/>
          <a:stretch/>
        </p:blipFill>
        <p:spPr>
          <a:xfrm rot="2697726">
            <a:off x="7974976" y="4660224"/>
            <a:ext cx="38224" cy="4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Features and Functions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Converted text-based game into GUI</a:t>
            </a:r>
            <a:endParaRPr sz="1600" b="1">
              <a:solidFill>
                <a:srgbClr val="FF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 b="1">
                <a:solidFill>
                  <a:srgbClr val="FF0000"/>
                </a:solidFill>
              </a:rPr>
              <a:t>Easy JList ‘select’ options for user-input nouns</a:t>
            </a:r>
            <a:endParaRPr sz="1600" b="1">
              <a:solidFill>
                <a:srgbClr val="FF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 b="1">
                <a:solidFill>
                  <a:srgbClr val="FF0000"/>
                </a:solidFill>
              </a:rPr>
              <a:t>Easy JButton ‘submit’ options for user-input verbs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Menu Bar with separate JFrames for Music, Map and Help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Easy to read dialogue box with game text, including current location</a:t>
            </a: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</a:t>
            </a: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Broke down different player actions into separate methods</a:t>
            </a: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●"/>
            </a:pPr>
            <a:r>
              <a:rPr lang="en" sz="1600" b="1">
                <a:solidFill>
                  <a:srgbClr val="FF0000"/>
                </a:solidFill>
              </a:rPr>
              <a:t>In-game ‘Quit’ option returns player to title frame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Features and Functions: JLists, Game panels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	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650" y="863625"/>
            <a:ext cx="3633950" cy="32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8625" y="1153201"/>
            <a:ext cx="4759299" cy="7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5350" y="2152450"/>
            <a:ext cx="4099375" cy="223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Features and Functions: Music, JMenu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		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725" y="817888"/>
            <a:ext cx="3993801" cy="384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350" y="1129525"/>
            <a:ext cx="2928300" cy="335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290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1C232"/>
                </a:solidFill>
                <a:latin typeface="Ubuntu"/>
                <a:ea typeface="Ubuntu"/>
                <a:cs typeface="Ubuntu"/>
                <a:sym typeface="Ubuntu"/>
              </a:rPr>
              <a:t>Features and Functions: User-Input Verb JButtons</a:t>
            </a:r>
            <a:endParaRPr sz="24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F1C23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311700" y="1017725"/>
            <a:ext cx="8246700" cy="3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0000"/>
                </a:solidFill>
              </a:rPr>
              <a:t>		</a:t>
            </a:r>
            <a:endParaRPr sz="1600" b="1">
              <a:solidFill>
                <a:srgbClr val="FF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0000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900" y="958325"/>
            <a:ext cx="5480224" cy="386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</Words>
  <Application>Microsoft Macintosh PowerPoint</Application>
  <PresentationFormat>On-screen Show (16:9)</PresentationFormat>
  <Paragraphs>112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Ubuntu</vt:lpstr>
      <vt:lpstr>Arial</vt:lpstr>
      <vt:lpstr>Simple Light</vt:lpstr>
      <vt:lpstr>Wizard Assassin  T4 Capstone</vt:lpstr>
      <vt:lpstr>Meet the Team!</vt:lpstr>
      <vt:lpstr>Meet the Team!</vt:lpstr>
      <vt:lpstr>Meet the Team!</vt:lpstr>
      <vt:lpstr>Wizard Assassin GUI-Based Adventure Game </vt:lpstr>
      <vt:lpstr>Features and Functions </vt:lpstr>
      <vt:lpstr>Features and Functions: JLists, Game panels </vt:lpstr>
      <vt:lpstr>Features and Functions: Music, JMenu </vt:lpstr>
      <vt:lpstr>Features and Functions: User-Input Verb JButtons </vt:lpstr>
      <vt:lpstr>Challenges </vt:lpstr>
      <vt:lpstr>Challenge #1 Resolution </vt:lpstr>
      <vt:lpstr>Challenge #2 Resolution </vt:lpstr>
      <vt:lpstr>Challenge #3 Resolution </vt:lpstr>
      <vt:lpstr>Achievements </vt:lpstr>
      <vt:lpstr>Agile Principles </vt:lpstr>
      <vt:lpstr>Demo </vt:lpstr>
      <vt:lpstr>Future Release Additions </vt:lpstr>
      <vt:lpstr>Questions? 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Wizard Assassin  T4 Capstone</dc:title>
  <cp:lastModifiedBy>Duncan Bonacuse</cp:lastModifiedBy>
  <cp:revision>1</cp:revision>
  <dcterms:modified xsi:type="dcterms:W3CDTF">2022-11-15T20:13:09Z</dcterms:modified>
</cp:coreProperties>
</file>